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4FFF3-C807-4C1C-96E7-2785DEABFB14}" v="2" dt="2023-09-18T10:18:3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nan Shang" userId="47799ee1-cda5-412a-9f29-fb67e4032f41" providerId="ADAL" clId="{0444FFF3-C807-4C1C-96E7-2785DEABFB14}"/>
    <pc:docChg chg="custSel addSld modSld sldOrd">
      <pc:chgData name="Zenan Shang" userId="47799ee1-cda5-412a-9f29-fb67e4032f41" providerId="ADAL" clId="{0444FFF3-C807-4C1C-96E7-2785DEABFB14}" dt="2023-09-18T10:18:58.981" v="20" actId="1076"/>
      <pc:docMkLst>
        <pc:docMk/>
      </pc:docMkLst>
      <pc:sldChg chg="ord modNotes">
        <pc:chgData name="Zenan Shang" userId="47799ee1-cda5-412a-9f29-fb67e4032f41" providerId="ADAL" clId="{0444FFF3-C807-4C1C-96E7-2785DEABFB14}" dt="2023-09-18T10:14:36.526" v="3"/>
        <pc:sldMkLst>
          <pc:docMk/>
          <pc:sldMk cId="0" sldId="257"/>
        </pc:sldMkLst>
      </pc:sldChg>
      <pc:sldChg chg="addSp delSp modSp new mod">
        <pc:chgData name="Zenan Shang" userId="47799ee1-cda5-412a-9f29-fb67e4032f41" providerId="ADAL" clId="{0444FFF3-C807-4C1C-96E7-2785DEABFB14}" dt="2023-09-18T10:18:58.981" v="20" actId="1076"/>
        <pc:sldMkLst>
          <pc:docMk/>
          <pc:sldMk cId="507699138" sldId="260"/>
        </pc:sldMkLst>
        <pc:spChg chg="del">
          <ac:chgData name="Zenan Shang" userId="47799ee1-cda5-412a-9f29-fb67e4032f41" providerId="ADAL" clId="{0444FFF3-C807-4C1C-96E7-2785DEABFB14}" dt="2023-09-18T10:15:03.306" v="5" actId="478"/>
          <ac:spMkLst>
            <pc:docMk/>
            <pc:sldMk cId="507699138" sldId="260"/>
            <ac:spMk id="2" creationId="{DDD01FFB-F7B8-44A3-ED31-51A02784D952}"/>
          </ac:spMkLst>
        </pc:spChg>
        <pc:spChg chg="add del">
          <ac:chgData name="Zenan Shang" userId="47799ee1-cda5-412a-9f29-fb67e4032f41" providerId="ADAL" clId="{0444FFF3-C807-4C1C-96E7-2785DEABFB14}" dt="2023-09-18T10:18:31.961" v="16"/>
          <ac:spMkLst>
            <pc:docMk/>
            <pc:sldMk cId="507699138" sldId="260"/>
            <ac:spMk id="7" creationId="{53194794-E9F9-9BCD-5617-2FC6034EDA55}"/>
          </ac:spMkLst>
        </pc:spChg>
        <pc:picChg chg="add mod">
          <ac:chgData name="Zenan Shang" userId="47799ee1-cda5-412a-9f29-fb67e4032f41" providerId="ADAL" clId="{0444FFF3-C807-4C1C-96E7-2785DEABFB14}" dt="2023-09-18T10:17:47.881" v="14" actId="1076"/>
          <ac:picMkLst>
            <pc:docMk/>
            <pc:sldMk cId="507699138" sldId="260"/>
            <ac:picMk id="4" creationId="{5DC83A9E-9156-4A72-5242-1E9E2F374AA1}"/>
          </ac:picMkLst>
        </pc:picChg>
        <pc:picChg chg="add mod">
          <ac:chgData name="Zenan Shang" userId="47799ee1-cda5-412a-9f29-fb67e4032f41" providerId="ADAL" clId="{0444FFF3-C807-4C1C-96E7-2785DEABFB14}" dt="2023-09-18T10:16:42.492" v="13" actId="14100"/>
          <ac:picMkLst>
            <pc:docMk/>
            <pc:sldMk cId="507699138" sldId="260"/>
            <ac:picMk id="6" creationId="{DE521CD6-93A4-F05E-D585-4E3F639E3DC3}"/>
          </ac:picMkLst>
        </pc:picChg>
        <pc:picChg chg="add mod">
          <ac:chgData name="Zenan Shang" userId="47799ee1-cda5-412a-9f29-fb67e4032f41" providerId="ADAL" clId="{0444FFF3-C807-4C1C-96E7-2785DEABFB14}" dt="2023-09-18T10:18:58.981" v="20" actId="1076"/>
          <ac:picMkLst>
            <pc:docMk/>
            <pc:sldMk cId="507699138" sldId="260"/>
            <ac:picMk id="9" creationId="{B3EF13A4-826D-1C1B-0FED-F4933A2D15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94ecaf0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94ecaf0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f94ecaf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f94ecaf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f94ecaf0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f94ecaf0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660126" y="177725"/>
            <a:ext cx="776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A world of Smoothie</a:t>
            </a:r>
            <a:r>
              <a:rPr lang="en" sz="4000"/>
              <a:t> </a:t>
            </a:r>
            <a:endParaRPr sz="40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concept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83A9E-9156-4A72-5242-1E9E2F37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5" y="330476"/>
            <a:ext cx="3597795" cy="202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21CD6-93A4-F05E-D585-4E3F639E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62" y="360212"/>
            <a:ext cx="3574385" cy="2026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F13A4-826D-1C1B-0FED-F4933A2D1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02" y="2571750"/>
            <a:ext cx="3597795" cy="23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37650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09675" y="1313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61250" y="2129988"/>
            <a:ext cx="2162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Player 1</a:t>
            </a:r>
            <a:endParaRPr sz="500"/>
          </a:p>
        </p:txBody>
      </p:sp>
      <p:sp>
        <p:nvSpPr>
          <p:cNvPr id="69" name="Google Shape;69;p15"/>
          <p:cNvSpPr txBox="1"/>
          <p:nvPr/>
        </p:nvSpPr>
        <p:spPr>
          <a:xfrm>
            <a:off x="6669900" y="2164038"/>
            <a:ext cx="2162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Player 2</a:t>
            </a:r>
            <a:endParaRPr sz="5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75" y="265052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5" y="333747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925" y="3337475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600" y="2807659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9550" y="3494600"/>
            <a:ext cx="686950" cy="6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400" y="3494600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0" y="137650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 SLAM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409675" y="1313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4" y="2926850"/>
            <a:ext cx="1805084" cy="19343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20000" y="2106250"/>
            <a:ext cx="210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Terrence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Designer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197975" y="21253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Erin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Developer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6007250" y="21253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Morten</a:t>
            </a:r>
            <a:br>
              <a:rPr lang="en" sz="2300">
                <a:solidFill>
                  <a:schemeClr val="lt2"/>
                </a:solidFill>
              </a:rPr>
            </a:br>
            <a:r>
              <a:rPr lang="en" sz="2300">
                <a:solidFill>
                  <a:schemeClr val="lt2"/>
                </a:solidFill>
              </a:rPr>
              <a:t>Lead Level Designer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50" y="2926850"/>
            <a:ext cx="1934403" cy="193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713" y="2926850"/>
            <a:ext cx="1758287" cy="19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(16:9)</PresentationFormat>
  <Paragraphs>13</Paragraphs>
  <Slides>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Dark</vt:lpstr>
      <vt:lpstr>JAM SLAM</vt:lpstr>
      <vt:lpstr>A world of Smoothie </vt:lpstr>
      <vt:lpstr>PowerPoint Presentation</vt:lpstr>
      <vt:lpstr>JAM SLAM</vt:lpstr>
      <vt:lpstr>JAM SLAM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 SLAM</dc:title>
  <cp:lastModifiedBy>Zenan Shang</cp:lastModifiedBy>
  <cp:revision>1</cp:revision>
  <dcterms:modified xsi:type="dcterms:W3CDTF">2023-09-18T10:19:01Z</dcterms:modified>
</cp:coreProperties>
</file>